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9" r:id="rId3"/>
    <p:sldId id="257" r:id="rId4"/>
    <p:sldId id="279" r:id="rId5"/>
    <p:sldId id="264" r:id="rId6"/>
    <p:sldId id="265" r:id="rId7"/>
    <p:sldId id="266" r:id="rId8"/>
    <p:sldId id="267" r:id="rId9"/>
    <p:sldId id="268" r:id="rId10"/>
    <p:sldId id="271" r:id="rId11"/>
    <p:sldId id="272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00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1803" autoAdjust="0"/>
  </p:normalViewPr>
  <p:slideViewPr>
    <p:cSldViewPr snapToGrid="0" snapToObjects="1">
      <p:cViewPr varScale="1">
        <p:scale>
          <a:sx n="85" d="100"/>
          <a:sy n="85" d="100"/>
        </p:scale>
        <p:origin x="-186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F5F2E9-DC7D-B547-90D5-2F0CAFFA35EB}" type="datetimeFigureOut">
              <a:rPr lang="en-US" smtClean="0"/>
              <a:t>9/2/16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A705C-87C4-2F4F-AB65-74A5800E0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146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Friday 8:30pm</a:t>
            </a:r>
          </a:p>
          <a:p>
            <a:r>
              <a:rPr lang="en-US" dirty="0" smtClean="0"/>
              <a:t>We</a:t>
            </a:r>
            <a:r>
              <a:rPr lang="en-US" baseline="0" dirty="0" smtClean="0"/>
              <a:t> just talked through many great ways we are all teaching primary productivity at the moment in our courses, let’s take a moment to comment to one another about some of the great resources that we have found over the years in our teaching. Some of you shared some already in the </a:t>
            </a:r>
            <a:r>
              <a:rPr lang="en-US" baseline="0" dirty="0" err="1" smtClean="0"/>
              <a:t>google</a:t>
            </a:r>
            <a:r>
              <a:rPr lang="en-US" baseline="0" dirty="0" smtClean="0"/>
              <a:t> sheet and folder. Those that did, is there something that you would like to say about what you posted? Those that didn’t get a chance to post things yet is there something that you are using that you think others would like to know about?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0A705C-87C4-2F4F-AB65-74A5800E07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41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hands-on workshop focused on developing effective teaching with data practices using OOI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0A705C-87C4-2F4F-AB65-74A5800E07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969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503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C8E4-50F1-D440-8CC5-A0CA68E42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86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C8E4-50F1-D440-8CC5-A0CA68E42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780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42663" y="6275326"/>
            <a:ext cx="24422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27532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AF7C8E4-50F1-D440-8CC5-A0CA68E4264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07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89814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369539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C8E4-50F1-D440-8CC5-A0CA68E42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778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62583"/>
            <a:ext cx="3886200" cy="429420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62583"/>
            <a:ext cx="3886200" cy="42942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C8E4-50F1-D440-8CC5-A0CA68E42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64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3980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3980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C8E4-50F1-D440-8CC5-A0CA68E42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94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C8E4-50F1-D440-8CC5-A0CA68E42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0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C8E4-50F1-D440-8CC5-A0CA68E42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282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C8E4-50F1-D440-8CC5-A0CA68E42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71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C8E4-50F1-D440-8CC5-A0CA68E42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108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076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39433"/>
            <a:ext cx="7886700" cy="4352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42663" y="6275326"/>
            <a:ext cx="24422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27532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AF7C8E4-50F1-D440-8CC5-A0CA68E4264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990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0B53yDSDFWmzScHRSQTBtdWhQdUk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Welcome to the OOI Teaching with Data Workshop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Janice McDonnell, Kristin Hunter Thomson &amp;  Sage </a:t>
            </a:r>
            <a:r>
              <a:rPr lang="en-US" dirty="0" err="1" smtClean="0"/>
              <a:t>Lichtenwalner</a:t>
            </a:r>
            <a:r>
              <a:rPr lang="en-US" dirty="0" smtClean="0"/>
              <a:t>, Rutgers University </a:t>
            </a:r>
          </a:p>
          <a:p>
            <a:r>
              <a:rPr lang="en-US" dirty="0" smtClean="0"/>
              <a:t>Catherine </a:t>
            </a:r>
            <a:r>
              <a:rPr lang="en-US" dirty="0" err="1" smtClean="0"/>
              <a:t>Halversen</a:t>
            </a:r>
            <a:r>
              <a:rPr lang="en-US" dirty="0" smtClean="0"/>
              <a:t>, Lawrence Hall of Science</a:t>
            </a:r>
          </a:p>
          <a:p>
            <a:r>
              <a:rPr lang="en-US" dirty="0" smtClean="0"/>
              <a:t>Erin </a:t>
            </a:r>
            <a:r>
              <a:rPr lang="en-US" dirty="0" err="1" smtClean="0"/>
              <a:t>Bardar</a:t>
            </a:r>
            <a:r>
              <a:rPr lang="en-US" dirty="0" smtClean="0"/>
              <a:t>, EDC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480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 at a Glance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550" y="1371600"/>
            <a:ext cx="7321243" cy="1788636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Friday:</a:t>
            </a:r>
            <a:r>
              <a:rPr lang="en-US" sz="2400" dirty="0" smtClean="0"/>
              <a:t> Get to know each other; What the nature of our partnership?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 smtClean="0">
                <a:solidFill>
                  <a:srgbClr val="333399"/>
                </a:solidFill>
              </a:rPr>
              <a:t>Saturday:</a:t>
            </a:r>
            <a:r>
              <a:rPr lang="en-US" sz="2400" dirty="0" smtClean="0">
                <a:solidFill>
                  <a:srgbClr val="333399"/>
                </a:solidFill>
              </a:rPr>
              <a:t>  </a:t>
            </a:r>
            <a:r>
              <a:rPr lang="en-US" sz="2400" dirty="0" smtClean="0"/>
              <a:t>Review of activities &amp; modify 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 smtClean="0">
                <a:solidFill>
                  <a:srgbClr val="333399"/>
                </a:solidFill>
              </a:rPr>
              <a:t>Sunday</a:t>
            </a:r>
            <a:r>
              <a:rPr lang="en-US" sz="2400" dirty="0" smtClean="0">
                <a:solidFill>
                  <a:schemeClr val="tx1"/>
                </a:solidFill>
              </a:rPr>
              <a:t>: Implementation planning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430963"/>
            <a:ext cx="3810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1AED9CE-CB21-4A88-8FD0-17E70449BA98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3318969"/>
            <a:ext cx="6096000" cy="250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207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350" y="609600"/>
            <a:ext cx="8991600" cy="609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Thank you!  </a:t>
            </a:r>
            <a:r>
              <a:rPr lang="en-US" sz="2400" dirty="0" smtClean="0"/>
              <a:t>We are excited and grateful for your partnership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524000" y="6430963"/>
            <a:ext cx="3810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1AED9CE-CB21-4A88-8FD0-17E70449BA98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6629" y="1221023"/>
            <a:ext cx="5312228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100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Icebreaker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2385" y="614419"/>
            <a:ext cx="57150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082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Ice Breaker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071" b="36109"/>
          <a:stretch/>
        </p:blipFill>
        <p:spPr>
          <a:xfrm>
            <a:off x="0" y="1335590"/>
            <a:ext cx="9144000" cy="383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Productivity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3"/>
              </a:rPr>
              <a:t>https://drive.google.com/drive/folders/0B53yDSDFWmzScHRSQTBtdWhQdUk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 Shot 2016-05-20 at 11.01.44 AM.png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37596"/>
            <a:ext cx="9144000" cy="277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69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we expect from this workshop…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Catherine </a:t>
            </a:r>
            <a:r>
              <a:rPr lang="en-US" dirty="0" err="1" smtClean="0"/>
              <a:t>Halversen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464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Goals for the Workshop: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Long history of interest in teaching with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643" y="2175853"/>
            <a:ext cx="5185951" cy="33708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720" y="2175853"/>
            <a:ext cx="3048666" cy="304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733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Coastal Ocean Observation Lab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1813"/>
            <a:ext cx="91440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258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Coastal Ocean Observation Lab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397000"/>
            <a:ext cx="7620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1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Workshop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83080"/>
            <a:ext cx="7886700" cy="4352081"/>
          </a:xfrm>
        </p:spPr>
        <p:txBody>
          <a:bodyPr>
            <a:normAutofit fontScale="92500"/>
          </a:bodyPr>
          <a:lstStyle/>
          <a:p>
            <a:pPr lvl="0"/>
            <a:r>
              <a:rPr lang="en-US" b="1" dirty="0"/>
              <a:t>Crosswalk OOI Science themes presented in popular introductory textbooks used in oceanography courses</a:t>
            </a:r>
            <a:r>
              <a:rPr lang="en-US" dirty="0"/>
              <a:t>. C</a:t>
            </a:r>
            <a:r>
              <a:rPr lang="en-US" dirty="0" smtClean="0"/>
              <a:t>ompare </a:t>
            </a:r>
            <a:r>
              <a:rPr lang="en-US" dirty="0"/>
              <a:t>themes and concepts in the OOI scientific themes document and popular published textbooks to triangulate where OOI data investigations/activities can be woven into existing courses.</a:t>
            </a:r>
          </a:p>
          <a:p>
            <a:pPr lvl="0"/>
            <a:r>
              <a:rPr lang="en-US" b="1" dirty="0"/>
              <a:t>Develop </a:t>
            </a:r>
            <a:r>
              <a:rPr lang="en-US" b="1" dirty="0" smtClean="0"/>
              <a:t>sample activities using OOI data/data </a:t>
            </a:r>
            <a:r>
              <a:rPr lang="en-US" b="1" dirty="0" err="1" smtClean="0"/>
              <a:t>viz</a:t>
            </a:r>
            <a:r>
              <a:rPr lang="en-US" b="1" dirty="0" smtClean="0"/>
              <a:t> tools </a:t>
            </a:r>
            <a:r>
              <a:rPr lang="en-US" dirty="0" smtClean="0"/>
              <a:t>and vet them with undergraduate professors.</a:t>
            </a:r>
            <a:endParaRPr lang="en-US" dirty="0"/>
          </a:p>
          <a:p>
            <a:pPr lvl="0"/>
            <a:r>
              <a:rPr lang="en-US" b="1" dirty="0"/>
              <a:t>Brainstorm </a:t>
            </a:r>
            <a:r>
              <a:rPr lang="en-US" b="1" dirty="0" smtClean="0"/>
              <a:t>how </a:t>
            </a:r>
            <a:r>
              <a:rPr lang="en-US" b="1" dirty="0"/>
              <a:t>best to build a community of practice. </a:t>
            </a:r>
            <a:r>
              <a:rPr lang="en-US" dirty="0" smtClean="0"/>
              <a:t> </a:t>
            </a:r>
            <a:r>
              <a:rPr lang="en-US" dirty="0"/>
              <a:t>B</a:t>
            </a:r>
            <a:r>
              <a:rPr lang="en-US" dirty="0" smtClean="0"/>
              <a:t>uild </a:t>
            </a:r>
            <a:r>
              <a:rPr lang="en-US" dirty="0"/>
              <a:t>long-term working relationships and collaborations on data investigation development.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366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743</TotalTime>
  <Words>331</Words>
  <Application>Microsoft Macintosh PowerPoint</Application>
  <PresentationFormat>On-screen Show (4:3)</PresentationFormat>
  <Paragraphs>30</Paragraphs>
  <Slides>11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Welcome to the OOI Teaching with Data Workshop</vt:lpstr>
      <vt:lpstr>Icebreaker</vt:lpstr>
      <vt:lpstr>Ice Breaker</vt:lpstr>
      <vt:lpstr>Primary Productivity Resources</vt:lpstr>
      <vt:lpstr>What we expect from this workshop…</vt:lpstr>
      <vt:lpstr>Goals for the Workshop: Background</vt:lpstr>
      <vt:lpstr>Coastal Ocean Observation Lab</vt:lpstr>
      <vt:lpstr>Coastal Ocean Observation Lab</vt:lpstr>
      <vt:lpstr>Workshop Objectives</vt:lpstr>
      <vt:lpstr>Agenda at a Glance</vt:lpstr>
      <vt:lpstr>Thank you!  We are excited and grateful for your partnership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Janice McDonnell</cp:lastModifiedBy>
  <cp:revision>28</cp:revision>
  <dcterms:created xsi:type="dcterms:W3CDTF">2016-05-19T19:48:28Z</dcterms:created>
  <dcterms:modified xsi:type="dcterms:W3CDTF">2016-09-02T17:11:51Z</dcterms:modified>
</cp:coreProperties>
</file>

<file path=docProps/thumbnail.jpeg>
</file>